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C61E3B-683C-4E73-836A-0ED49C9D9B55}">
  <a:tblStyle styleId="{64C61E3B-683C-4E73-836A-0ED49C9D9B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bca352e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bca352e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bca352e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bca352e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bca352e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bca352e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bca352e1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bca352e1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bca352e1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bca352e1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bca352e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bca352e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bca352e1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bca352e1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bca352e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bca352e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bca352e1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bca352e1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bca352e1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bca352e1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bca352e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bca352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bca352e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bca352e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bca352e1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bca352e1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bca352e1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bca352e1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bca352e1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bca352e1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bca352e1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bca352e1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bca352e1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bca352e1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bca352e1d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bca352e1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bca352e1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bca352e1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bca352e1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bca352e1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bca352e1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bca352e1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3406cdcf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3406cdcf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bca352e1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bca352e1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bca352e1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bca352e1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38cccac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38cccac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406cdcf0_0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406cdcf0_0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3406cdcf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3406cdcf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3406cdcf0_0_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3406cdcf0_0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3406cdcf0_0_2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3406cdcf0_0_2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3406cdcf0_0_2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3406cdcf0_0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3406cdcf0_0_2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3406cdcf0_0_2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3406cdcf0_0_2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3406cdcf0_0_2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042250" y="1374575"/>
            <a:ext cx="3865800" cy="12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Buddy  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858475" y="43344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Done by : Brendan Yeo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Diagram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50" y="739500"/>
            <a:ext cx="5744475" cy="4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Table stand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Stepper Motor Holder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Linear Motor Holder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Design Components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74" y="123075"/>
            <a:ext cx="1331650" cy="9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4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49" y="1188950"/>
            <a:ext cx="3352649" cy="27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50" y="1188950"/>
            <a:ext cx="3418400" cy="30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Design (Table)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3274" y="123075"/>
            <a:ext cx="1331650" cy="9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25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950" y="1187825"/>
            <a:ext cx="3207576" cy="35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50" y="1279600"/>
            <a:ext cx="3426701" cy="30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Design (Table stand)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3274" y="123075"/>
            <a:ext cx="1331650" cy="9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6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50" y="1155775"/>
            <a:ext cx="3396550" cy="25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900" y="3021000"/>
            <a:ext cx="1950125" cy="17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075" y="1297275"/>
            <a:ext cx="1894575" cy="15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Design (Stepper Motor Holder)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274" y="123075"/>
            <a:ext cx="1331650" cy="9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Google Shape;192;p27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50" y="1155775"/>
            <a:ext cx="3426701" cy="318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700" y="1240675"/>
            <a:ext cx="31718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Design (Linear Motor Holder)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3274" y="123075"/>
            <a:ext cx="1331650" cy="9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75" y="1181100"/>
            <a:ext cx="370522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625" y="1042988"/>
            <a:ext cx="408622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75" y="972863"/>
            <a:ext cx="4657600" cy="34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Gathering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UI/UX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 for joystick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 for Stepper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 for Linear Motor</a:t>
            </a:r>
            <a:endParaRPr/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r>
              <a:rPr lang="en"/>
              <a:t> 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75" y="79700"/>
            <a:ext cx="1331650" cy="107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(UI/UX Design)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75" y="79700"/>
            <a:ext cx="1331650" cy="10727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31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225" y="1155775"/>
            <a:ext cx="2721747" cy="36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450" y="1155775"/>
            <a:ext cx="3295300" cy="29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96600" y="254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aphicFrame>
        <p:nvGraphicFramePr>
          <p:cNvPr id="92" name="Google Shape;92;p14"/>
          <p:cNvGraphicFramePr/>
          <p:nvPr/>
        </p:nvGraphicFramePr>
        <p:xfrm>
          <a:off x="832225" y="100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619500"/>
                <a:gridCol w="3619500"/>
              </a:tblGrid>
              <a:tr h="16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Scope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3D Designs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6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Summary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175" y="949069"/>
            <a:ext cx="2722825" cy="16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850" y="1020250"/>
            <a:ext cx="22383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325" y="2677600"/>
            <a:ext cx="20574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(Joystick)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75" y="79700"/>
            <a:ext cx="1331650" cy="10727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" name="Google Shape;234;p32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775" y="1286775"/>
            <a:ext cx="263842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450" y="1155775"/>
            <a:ext cx="3404351" cy="33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(Stepper Motor)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75" y="79700"/>
            <a:ext cx="1331650" cy="10727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3" name="Google Shape;243;p33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750" y="1369750"/>
            <a:ext cx="33528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450" y="1152425"/>
            <a:ext cx="1880975" cy="2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1449" y="3347750"/>
            <a:ext cx="1723000" cy="15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(Piston)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75" y="79700"/>
            <a:ext cx="1331650" cy="10727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" name="Google Shape;253;p34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50" y="1404800"/>
            <a:ext cx="3446151" cy="19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825" y="1519700"/>
            <a:ext cx="3108700" cy="2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Buddy II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50" y="923550"/>
            <a:ext cx="5913950" cy="353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50" y="820699"/>
            <a:ext cx="5443076" cy="38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Buddy II</a:t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075" y="820699"/>
            <a:ext cx="5443076" cy="38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75" y="1017788"/>
            <a:ext cx="2491249" cy="366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Gathering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UI/UX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 for Automatic Activation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 for Manual Activation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875" y="596888"/>
            <a:ext cx="205740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</a:t>
            </a:r>
            <a:r>
              <a:rPr lang="en"/>
              <a:t>UI/UX Design</a:t>
            </a:r>
            <a:r>
              <a:rPr lang="en"/>
              <a:t>)</a:t>
            </a: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75" y="79700"/>
            <a:ext cx="1331650" cy="10727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7" name="Google Shape;297;p40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8" name="Google Shape;2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50" y="1272700"/>
            <a:ext cx="3426700" cy="288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7650" y="1272700"/>
            <a:ext cx="21526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(Automatic Activation)</a:t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75" y="79700"/>
            <a:ext cx="1331650" cy="10727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6" name="Google Shape;306;p41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50" y="1282921"/>
            <a:ext cx="3441100" cy="33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7313" y="1389975"/>
            <a:ext cx="28479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29875"/>
            <a:ext cx="3869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Integration of Art with Engineering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Creating a machine prototype to assist in creation of masterpiece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Spinning Art Assistance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925" y="182775"/>
            <a:ext cx="2260972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524" y="1915679"/>
            <a:ext cx="2085924" cy="2213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396600" y="254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Art Buddy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(Manual Activation)</a:t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75" y="79700"/>
            <a:ext cx="1331650" cy="10727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5" name="Google Shape;315;p42"/>
          <p:cNvGraphicFramePr/>
          <p:nvPr/>
        </p:nvGraphicFramePr>
        <p:xfrm>
          <a:off x="1164750" y="11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{64C61E3B-683C-4E73-836A-0ED49C9D9B55}</a:tableStyleId>
              </a:tblPr>
              <a:tblGrid>
                <a:gridCol w="3426700"/>
                <a:gridCol w="3426700"/>
              </a:tblGrid>
              <a:tr h="36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50" y="1231200"/>
            <a:ext cx="2965725" cy="32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263" y="1519225"/>
            <a:ext cx="33051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Exposure to creating prototype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Thinking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Execution of the project</a:t>
            </a:r>
            <a:endParaRPr/>
          </a:p>
        </p:txBody>
      </p:sp>
      <p:sp>
        <p:nvSpPr>
          <p:cNvPr id="323" name="Google Shape;323;p43"/>
          <p:cNvSpPr txBox="1"/>
          <p:nvPr>
            <p:ph type="title"/>
          </p:nvPr>
        </p:nvSpPr>
        <p:spPr>
          <a:xfrm>
            <a:off x="311700" y="21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point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1018950" y="292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29" name="Google Shape;329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	 “How technology is changing the Art World,”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ARTDEX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31-Jul-2020. [Online]. Available: https://www.artdex.com/how-technology-is-changing-the-art-world-2/#:~:text=We%20have%20already%20mentioned%20Andy,the%20pioneers%20of%20digital%20art. [Accessed: 22-Feb-2022].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	A. Pietrangelo, “Left brain vs. right brain: What's the difference?,”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Healthline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08-Mar-2019. [Online]. Available: https://www.healthline.com/health/left-brain-vs-right-brain#left-brainright-brain-theory. [Accessed: 22-Feb-2022].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3240750" y="1804500"/>
            <a:ext cx="3714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Thank you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72500" y="12195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GusTav Metzger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 Creation of Art in Liquid Crystal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Heating and cooling using computer program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49" y="2571749"/>
            <a:ext cx="3380448" cy="22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type="title"/>
          </p:nvPr>
        </p:nvSpPr>
        <p:spPr>
          <a:xfrm>
            <a:off x="396600" y="254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Technology in Arts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72500" y="1219550"/>
            <a:ext cx="4474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Eric Standley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stained glass window using laser-cut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3D effect to art work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625" y="1039863"/>
            <a:ext cx="3450475" cy="231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396600" y="254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Technology in Arts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84800" y="1128925"/>
            <a:ext cx="4087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Widen artistic 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Left and Right brain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Logical and Creativity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62497"/>
            <a:ext cx="3600875" cy="24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063" y="2761446"/>
            <a:ext cx="3280682" cy="185467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396600" y="254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 prototype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3D design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Coding ( C programming ) 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088" y="737525"/>
            <a:ext cx="22383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225" y="2864888"/>
            <a:ext cx="205740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type="title"/>
          </p:nvPr>
        </p:nvSpPr>
        <p:spPr>
          <a:xfrm>
            <a:off x="396600" y="254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96600" y="254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Equipments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575" y="1203525"/>
            <a:ext cx="6002349" cy="333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5737800" y="1626075"/>
            <a:ext cx="3469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275" y="410000"/>
            <a:ext cx="4753026" cy="41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